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4" r:id="rId5"/>
    <p:sldId id="258" r:id="rId6"/>
    <p:sldId id="261" r:id="rId7"/>
    <p:sldId id="265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660"/>
  </p:normalViewPr>
  <p:slideViewPr>
    <p:cSldViewPr>
      <p:cViewPr varScale="1">
        <p:scale>
          <a:sx n="80" d="100"/>
          <a:sy n="80" d="100"/>
        </p:scale>
        <p:origin x="-146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EE48-D0BE-4318-81C3-693D1F78E0CD}" type="datetimeFigureOut">
              <a:rPr lang="el-GR" smtClean="0"/>
              <a:pPr/>
              <a:t>1/4/2015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6B94-BA18-4FA1-B2D6-B4A67C0A500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EE48-D0BE-4318-81C3-693D1F78E0CD}" type="datetimeFigureOut">
              <a:rPr lang="el-GR" smtClean="0"/>
              <a:pPr/>
              <a:t>1/4/2015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6B94-BA18-4FA1-B2D6-B4A67C0A500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EE48-D0BE-4318-81C3-693D1F78E0CD}" type="datetimeFigureOut">
              <a:rPr lang="el-GR" smtClean="0"/>
              <a:pPr/>
              <a:t>1/4/2015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6B94-BA18-4FA1-B2D6-B4A67C0A500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EE48-D0BE-4318-81C3-693D1F78E0CD}" type="datetimeFigureOut">
              <a:rPr lang="el-GR" smtClean="0"/>
              <a:pPr/>
              <a:t>1/4/2015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6B94-BA18-4FA1-B2D6-B4A67C0A500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EE48-D0BE-4318-81C3-693D1F78E0CD}" type="datetimeFigureOut">
              <a:rPr lang="el-GR" smtClean="0"/>
              <a:pPr/>
              <a:t>1/4/2015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6B94-BA18-4FA1-B2D6-B4A67C0A500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EE48-D0BE-4318-81C3-693D1F78E0CD}" type="datetimeFigureOut">
              <a:rPr lang="el-GR" smtClean="0"/>
              <a:pPr/>
              <a:t>1/4/2015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6B94-BA18-4FA1-B2D6-B4A67C0A500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EE48-D0BE-4318-81C3-693D1F78E0CD}" type="datetimeFigureOut">
              <a:rPr lang="el-GR" smtClean="0"/>
              <a:pPr/>
              <a:t>1/4/2015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6B94-BA18-4FA1-B2D6-B4A67C0A500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EE48-D0BE-4318-81C3-693D1F78E0CD}" type="datetimeFigureOut">
              <a:rPr lang="el-GR" smtClean="0"/>
              <a:pPr/>
              <a:t>1/4/2015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6B94-BA18-4FA1-B2D6-B4A67C0A500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EE48-D0BE-4318-81C3-693D1F78E0CD}" type="datetimeFigureOut">
              <a:rPr lang="el-GR" smtClean="0"/>
              <a:pPr/>
              <a:t>1/4/2015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6B94-BA18-4FA1-B2D6-B4A67C0A500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EE48-D0BE-4318-81C3-693D1F78E0CD}" type="datetimeFigureOut">
              <a:rPr lang="el-GR" smtClean="0"/>
              <a:pPr/>
              <a:t>1/4/2015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6B94-BA18-4FA1-B2D6-B4A67C0A500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EE48-D0BE-4318-81C3-693D1F78E0CD}" type="datetimeFigureOut">
              <a:rPr lang="el-GR" smtClean="0"/>
              <a:pPr/>
              <a:t>1/4/2015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6B94-BA18-4FA1-B2D6-B4A67C0A500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3EE48-D0BE-4318-81C3-693D1F78E0CD}" type="datetimeFigureOut">
              <a:rPr lang="el-GR" smtClean="0"/>
              <a:pPr/>
              <a:t>1/4/2015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76B94-BA18-4FA1-B2D6-B4A67C0A500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3214686"/>
            <a:ext cx="7772400" cy="1785950"/>
          </a:xfrm>
        </p:spPr>
        <p:txBody>
          <a:bodyPr>
            <a:normAutofit/>
          </a:bodyPr>
          <a:lstStyle/>
          <a:p>
            <a:r>
              <a:rPr lang="el-GR" dirty="0" smtClean="0"/>
              <a:t>Πολιτιστικό πρόγραμμα</a:t>
            </a:r>
            <a:r>
              <a:rPr lang="en-US" dirty="0" smtClean="0"/>
              <a:t>:</a:t>
            </a:r>
            <a:r>
              <a:rPr lang="el-GR" dirty="0" smtClean="0"/>
              <a:t>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«Χρόνος ο </a:t>
            </a:r>
            <a:r>
              <a:rPr lang="el-GR" b="1" dirty="0" err="1" smtClean="0">
                <a:solidFill>
                  <a:schemeClr val="accent1">
                    <a:lumMod val="75000"/>
                  </a:schemeClr>
                </a:solidFill>
              </a:rPr>
              <a:t>Χορόνους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sz="1600" dirty="0" err="1" smtClean="0"/>
              <a:t>σχολ</a:t>
            </a:r>
            <a:r>
              <a:rPr lang="el-GR" sz="1600" dirty="0" smtClean="0"/>
              <a:t>. Έτος 2014-15</a:t>
            </a:r>
            <a:endParaRPr lang="el-GR" sz="16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14348" y="5500702"/>
            <a:ext cx="7643866" cy="1143008"/>
          </a:xfrm>
        </p:spPr>
        <p:txBody>
          <a:bodyPr>
            <a:noAutofit/>
          </a:bodyPr>
          <a:lstStyle/>
          <a:p>
            <a:r>
              <a:rPr lang="el-GR" sz="3600" b="1" dirty="0" smtClean="0">
                <a:solidFill>
                  <a:schemeClr val="accent1">
                    <a:lumMod val="75000"/>
                  </a:schemeClr>
                </a:solidFill>
              </a:rPr>
              <a:t>Χρόνος, </a:t>
            </a:r>
            <a:r>
              <a:rPr lang="el-GR" sz="3600" b="1" dirty="0">
                <a:solidFill>
                  <a:schemeClr val="accent1">
                    <a:lumMod val="75000"/>
                  </a:schemeClr>
                </a:solidFill>
              </a:rPr>
              <a:t>Ο χορευτής που στροβιλίζεται γύρω από τον νου μας</a:t>
            </a:r>
            <a:endParaRPr lang="el-GR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3 - Εικόνα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214290"/>
            <a:ext cx="3528392" cy="3113630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12 πίθηκοι</a:t>
            </a:r>
            <a:endParaRPr lang="el-GR" dirty="0"/>
          </a:p>
        </p:txBody>
      </p:sp>
      <p:pic>
        <p:nvPicPr>
          <p:cNvPr id="4" name="3 - Θέση περιεχομένου" descr="tim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8620" y="1412776"/>
            <a:ext cx="8441852" cy="5111838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12 πίθηκοι</a:t>
            </a:r>
            <a:br>
              <a:rPr lang="el-GR" dirty="0" smtClean="0"/>
            </a:br>
            <a:r>
              <a:rPr lang="el-GR" dirty="0" smtClean="0"/>
              <a:t>Υπόθεση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l-GR" sz="7400" dirty="0" smtClean="0"/>
              <a:t>η ανθρωπότητα αποδεκατίζεται από έναν ιό που διασπείρεται επίτηδες και μεταλλάσσεται πολύ γρήγορα σε φονικό και ανίκητο. </a:t>
            </a:r>
          </a:p>
          <a:p>
            <a:pPr>
              <a:buNone/>
            </a:pPr>
            <a:endParaRPr lang="el-GR" sz="7400" dirty="0" smtClean="0"/>
          </a:p>
          <a:p>
            <a:r>
              <a:rPr lang="el-GR" sz="7400" dirty="0" smtClean="0"/>
              <a:t>Οι άνθρωποι το 2035 ζουν κάτω από τη γη  και σε σπήλαια, γιατί στην επιφάνεια κυριαρχούν τα ζώα και η ατμόσφαιρα είναι μολυσμένη από τον ιό.</a:t>
            </a:r>
          </a:p>
          <a:p>
            <a:pPr>
              <a:buNone/>
            </a:pPr>
            <a:endParaRPr lang="el-GR" sz="7400" dirty="0" smtClean="0"/>
          </a:p>
          <a:p>
            <a:r>
              <a:rPr lang="el-GR" sz="7400" dirty="0" smtClean="0"/>
              <a:t>Οι επιστήμονες κατασκευάζουν μια «μηχανή του χρόνου» που λειτουργεί με ατελή τρόπο</a:t>
            </a:r>
          </a:p>
          <a:p>
            <a:pPr>
              <a:buNone/>
            </a:pPr>
            <a:endParaRPr lang="el-GR" sz="7400" dirty="0" smtClean="0"/>
          </a:p>
          <a:p>
            <a:r>
              <a:rPr lang="el-GR" sz="7400" dirty="0" smtClean="0"/>
              <a:t>Στέλνουν στο παρελθόν έναν άνδρα για  να εντοπίσουν την πηγή του ιού, ώστε να μπορέσουν να παρασκευάσουν εμβόλιο  πριν μεταλλαχθεί ο </a:t>
            </a:r>
            <a:r>
              <a:rPr lang="el-GR" sz="7400" dirty="0" err="1" smtClean="0"/>
              <a:t>ιος</a:t>
            </a:r>
            <a:r>
              <a:rPr lang="el-GR" sz="7400" dirty="0" smtClean="0"/>
              <a:t>.</a:t>
            </a:r>
          </a:p>
          <a:p>
            <a:pPr>
              <a:buNone/>
            </a:pPr>
            <a:endParaRPr lang="el-GR" sz="7400" dirty="0" smtClean="0"/>
          </a:p>
          <a:p>
            <a:r>
              <a:rPr lang="el-GR" sz="7400" dirty="0" smtClean="0"/>
              <a:t>Η αποστολή ανατίθεται σε έναν κατάδικο.</a:t>
            </a:r>
          </a:p>
          <a:p>
            <a:pPr>
              <a:buNone/>
            </a:pPr>
            <a:endParaRPr lang="el-GR" sz="7400" dirty="0" smtClean="0"/>
          </a:p>
          <a:p>
            <a:r>
              <a:rPr lang="el-GR" sz="7400" dirty="0" smtClean="0"/>
              <a:t>Ο άνδρας αυτός ταξιδεύει σε διάφορες χρονικές στιγμές μέχρι να καταφέρει να βρεθεί στο 1996 που άρχισε η διασπορά του ιού.</a:t>
            </a:r>
          </a:p>
          <a:p>
            <a:endParaRPr lang="el-GR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12 πίθηκοι</a:t>
            </a:r>
            <a:br>
              <a:rPr lang="el-GR" dirty="0" smtClean="0"/>
            </a:br>
            <a:r>
              <a:rPr lang="el-GR" dirty="0" smtClean="0"/>
              <a:t> Ηθοποιοί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l-GR" b="1" dirty="0" err="1" smtClean="0"/>
              <a:t>Μπρους</a:t>
            </a:r>
            <a:r>
              <a:rPr lang="el-GR" b="1" dirty="0" smtClean="0"/>
              <a:t> </a:t>
            </a:r>
            <a:r>
              <a:rPr lang="el-GR" b="1" dirty="0" err="1" smtClean="0"/>
              <a:t>Γουίλις</a:t>
            </a:r>
            <a:r>
              <a:rPr lang="el-GR" dirty="0" smtClean="0"/>
              <a:t> στον πρωταγωνιστικό ρόλο του Τζέιμς </a:t>
            </a:r>
            <a:r>
              <a:rPr lang="el-GR" dirty="0" err="1" smtClean="0"/>
              <a:t>Κόουλ</a:t>
            </a:r>
            <a:endParaRPr lang="el-GR" dirty="0" smtClean="0"/>
          </a:p>
          <a:p>
            <a:r>
              <a:rPr lang="el-GR" b="1" dirty="0" err="1" smtClean="0"/>
              <a:t>Μαντλιν</a:t>
            </a:r>
            <a:r>
              <a:rPr lang="el-GR" b="1" dirty="0" smtClean="0"/>
              <a:t> </a:t>
            </a:r>
            <a:r>
              <a:rPr lang="el-GR" b="1" dirty="0" err="1" smtClean="0"/>
              <a:t>Στόου</a:t>
            </a:r>
            <a:r>
              <a:rPr lang="el-GR" dirty="0" smtClean="0"/>
              <a:t> στο ρόλο της ψυχιάτρου </a:t>
            </a:r>
            <a:r>
              <a:rPr lang="el-GR" dirty="0" err="1" smtClean="0"/>
              <a:t>Κάθριν</a:t>
            </a:r>
            <a:r>
              <a:rPr lang="el-GR" dirty="0" smtClean="0"/>
              <a:t> </a:t>
            </a:r>
            <a:r>
              <a:rPr lang="el-GR" dirty="0" err="1" smtClean="0"/>
              <a:t>Ρέιλι</a:t>
            </a:r>
            <a:endParaRPr lang="el-GR" dirty="0" smtClean="0"/>
          </a:p>
          <a:p>
            <a:r>
              <a:rPr lang="el-GR" b="1" dirty="0" err="1" smtClean="0"/>
              <a:t>Μπραντ</a:t>
            </a:r>
            <a:r>
              <a:rPr lang="el-GR" b="1" dirty="0" smtClean="0"/>
              <a:t> </a:t>
            </a:r>
            <a:r>
              <a:rPr lang="el-GR" b="1" dirty="0" err="1" smtClean="0"/>
              <a:t>Πιτ</a:t>
            </a:r>
            <a:r>
              <a:rPr lang="el-GR" b="1" dirty="0" smtClean="0"/>
              <a:t> </a:t>
            </a:r>
            <a:r>
              <a:rPr lang="el-GR" dirty="0" smtClean="0"/>
              <a:t>στο ρόλο του παρανοϊκού ακτιβιστή </a:t>
            </a:r>
            <a:r>
              <a:rPr lang="el-GR" dirty="0" err="1" smtClean="0"/>
              <a:t>Τζέφρι</a:t>
            </a:r>
            <a:r>
              <a:rPr lang="el-GR" dirty="0" smtClean="0"/>
              <a:t> </a:t>
            </a:r>
            <a:r>
              <a:rPr lang="el-GR" dirty="0" err="1" smtClean="0"/>
              <a:t>Γκόινς</a:t>
            </a:r>
            <a:endParaRPr lang="el-GR" dirty="0" smtClean="0"/>
          </a:p>
          <a:p>
            <a:r>
              <a:rPr lang="el-GR" b="1" dirty="0" err="1" smtClean="0"/>
              <a:t>Κρίστοφερ</a:t>
            </a:r>
            <a:r>
              <a:rPr lang="el-GR" b="1" dirty="0" smtClean="0"/>
              <a:t> </a:t>
            </a:r>
            <a:r>
              <a:rPr lang="el-GR" b="1" dirty="0" err="1" smtClean="0"/>
              <a:t>Πλάμερ</a:t>
            </a:r>
            <a:r>
              <a:rPr lang="el-GR" b="1" dirty="0" smtClean="0"/>
              <a:t> </a:t>
            </a:r>
            <a:r>
              <a:rPr lang="el-GR" dirty="0" smtClean="0"/>
              <a:t>στο ρόλο του διάσημου </a:t>
            </a:r>
            <a:r>
              <a:rPr lang="el-GR" dirty="0" err="1" smtClean="0"/>
              <a:t>ιολόγου</a:t>
            </a:r>
            <a:r>
              <a:rPr lang="el-GR" dirty="0" smtClean="0"/>
              <a:t> </a:t>
            </a:r>
            <a:r>
              <a:rPr lang="el-GR" dirty="0" err="1" smtClean="0"/>
              <a:t>δρ</a:t>
            </a:r>
            <a:r>
              <a:rPr lang="el-GR" dirty="0" smtClean="0"/>
              <a:t>. </a:t>
            </a:r>
            <a:r>
              <a:rPr lang="el-GR" dirty="0" err="1" smtClean="0"/>
              <a:t>Γκόινς</a:t>
            </a:r>
            <a:endParaRPr lang="el-GR" dirty="0" smtClean="0"/>
          </a:p>
          <a:p>
            <a:r>
              <a:rPr lang="el-GR" b="1" dirty="0" err="1" smtClean="0"/>
              <a:t>Ντέιβιντ</a:t>
            </a:r>
            <a:r>
              <a:rPr lang="el-GR" b="1" dirty="0" smtClean="0"/>
              <a:t> Μορς</a:t>
            </a:r>
            <a:r>
              <a:rPr lang="el-GR" dirty="0" smtClean="0"/>
              <a:t> στο ρόλο του παρανοϊκού μικροβιολόγου </a:t>
            </a:r>
            <a:r>
              <a:rPr lang="el-GR" dirty="0" err="1" smtClean="0"/>
              <a:t>δρ</a:t>
            </a:r>
            <a:r>
              <a:rPr lang="el-GR" dirty="0" smtClean="0"/>
              <a:t>. </a:t>
            </a:r>
            <a:r>
              <a:rPr lang="el-GR" dirty="0" err="1" smtClean="0"/>
              <a:t>Πήτερς</a:t>
            </a:r>
            <a:endParaRPr lang="el-GR" dirty="0" smtClean="0"/>
          </a:p>
          <a:p>
            <a:r>
              <a:rPr lang="el-GR" b="1" dirty="0" smtClean="0"/>
              <a:t>Κάρολ </a:t>
            </a:r>
            <a:r>
              <a:rPr lang="el-GR" b="1" dirty="0" err="1" smtClean="0"/>
              <a:t>Φλόρενς</a:t>
            </a:r>
            <a:r>
              <a:rPr lang="el-GR" b="1" dirty="0" smtClean="0"/>
              <a:t> </a:t>
            </a:r>
            <a:r>
              <a:rPr lang="el-GR" dirty="0" smtClean="0"/>
              <a:t>στο ρόλο της αστροφυσικού αλλά και της «ασφαλίστριας» </a:t>
            </a:r>
            <a:r>
              <a:rPr lang="el-GR" dirty="0" err="1" smtClean="0"/>
              <a:t>Τζόουνς</a:t>
            </a:r>
            <a:endParaRPr lang="el-GR" dirty="0" smtClean="0"/>
          </a:p>
          <a:p>
            <a:r>
              <a:rPr lang="el-GR" b="1" dirty="0" smtClean="0"/>
              <a:t>Τζον </a:t>
            </a:r>
            <a:r>
              <a:rPr lang="el-GR" b="1" dirty="0" err="1" smtClean="0"/>
              <a:t>Σίντα</a:t>
            </a:r>
            <a:r>
              <a:rPr lang="el-GR" b="1" dirty="0" smtClean="0"/>
              <a:t> </a:t>
            </a:r>
            <a:r>
              <a:rPr lang="el-GR" dirty="0" smtClean="0"/>
              <a:t>στο ρόλο του κατάδικου Χοσέ</a:t>
            </a:r>
          </a:p>
          <a:p>
            <a:endParaRPr lang="el-GR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el-GR" dirty="0" smtClean="0"/>
              <a:t>12 πίθηκοι</a:t>
            </a:r>
            <a:br>
              <a:rPr lang="el-GR" dirty="0" smtClean="0"/>
            </a:br>
            <a:r>
              <a:rPr lang="el-GR" dirty="0" smtClean="0"/>
              <a:t> Διακρίσεις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700808"/>
            <a:ext cx="8496944" cy="4824536"/>
          </a:xfrm>
        </p:spPr>
        <p:txBody>
          <a:bodyPr>
            <a:normAutofit fontScale="70000" lnSpcReduction="20000"/>
          </a:bodyPr>
          <a:lstStyle/>
          <a:p>
            <a:endParaRPr lang="el-GR" dirty="0" smtClean="0"/>
          </a:p>
          <a:p>
            <a:r>
              <a:rPr lang="el-GR" dirty="0" smtClean="0"/>
              <a:t>Η ταινία ήταν </a:t>
            </a:r>
            <a:r>
              <a:rPr lang="el-GR" b="1" dirty="0" smtClean="0"/>
              <a:t>υποψήφια για συνολικά 10 βραβεία</a:t>
            </a:r>
          </a:p>
          <a:p>
            <a:r>
              <a:rPr lang="el-GR" dirty="0" smtClean="0"/>
              <a:t>θεωρείται μια από τις </a:t>
            </a:r>
            <a:r>
              <a:rPr lang="el-GR" b="1" dirty="0" smtClean="0"/>
              <a:t>καλύτερες ταινίες επιστημονικής φαντασίας</a:t>
            </a:r>
            <a:r>
              <a:rPr lang="el-GR" dirty="0" smtClean="0"/>
              <a:t>.</a:t>
            </a:r>
          </a:p>
          <a:p>
            <a:r>
              <a:rPr lang="el-GR" b="1" dirty="0" smtClean="0"/>
              <a:t>Χρυσή Σφαίρα για τον </a:t>
            </a:r>
            <a:r>
              <a:rPr lang="el-GR" b="1" dirty="0" err="1" smtClean="0"/>
              <a:t>Μπραντ</a:t>
            </a:r>
            <a:r>
              <a:rPr lang="el-GR" b="1" dirty="0" smtClean="0"/>
              <a:t> </a:t>
            </a:r>
            <a:r>
              <a:rPr lang="el-GR" b="1" dirty="0" err="1" smtClean="0"/>
              <a:t>Πιτ</a:t>
            </a:r>
            <a:r>
              <a:rPr lang="el-GR" b="1" dirty="0" smtClean="0"/>
              <a:t> και βραβείο </a:t>
            </a:r>
            <a:r>
              <a:rPr lang="el-GR" b="1" dirty="0" err="1" smtClean="0"/>
              <a:t>Saturn</a:t>
            </a:r>
            <a:r>
              <a:rPr lang="el-GR" b="1" dirty="0" smtClean="0"/>
              <a:t> για την ερμηνεία του</a:t>
            </a:r>
          </a:p>
          <a:p>
            <a:r>
              <a:rPr lang="el-GR" b="1" dirty="0" smtClean="0"/>
              <a:t>Δυο υποψηφιότητες για </a:t>
            </a:r>
            <a:r>
              <a:rPr lang="el-GR" b="1" dirty="0" err="1" smtClean="0"/>
              <a:t>Όσκαρ</a:t>
            </a:r>
            <a:r>
              <a:rPr lang="el-GR" b="1" dirty="0" smtClean="0"/>
              <a:t> </a:t>
            </a:r>
            <a:r>
              <a:rPr lang="en-US" dirty="0" smtClean="0"/>
              <a:t>: </a:t>
            </a:r>
            <a:r>
              <a:rPr lang="el-GR" dirty="0" smtClean="0"/>
              <a:t>για την ηθοποιία του </a:t>
            </a:r>
            <a:r>
              <a:rPr lang="el-GR" dirty="0" err="1" smtClean="0"/>
              <a:t>Μπραντ</a:t>
            </a:r>
            <a:r>
              <a:rPr lang="el-GR" dirty="0" smtClean="0"/>
              <a:t> </a:t>
            </a:r>
            <a:r>
              <a:rPr lang="el-GR" dirty="0" err="1" smtClean="0"/>
              <a:t>Πιτ</a:t>
            </a:r>
            <a:r>
              <a:rPr lang="el-GR" dirty="0" smtClean="0"/>
              <a:t> και τα κοστούμια της </a:t>
            </a:r>
            <a:r>
              <a:rPr lang="el-GR" dirty="0" err="1" smtClean="0"/>
              <a:t>Julie</a:t>
            </a:r>
            <a:r>
              <a:rPr lang="el-GR" dirty="0" smtClean="0"/>
              <a:t> </a:t>
            </a:r>
            <a:r>
              <a:rPr lang="el-GR" dirty="0" err="1" smtClean="0"/>
              <a:t>Weiss</a:t>
            </a:r>
            <a:endParaRPr lang="en-US" baseline="30000" dirty="0" smtClean="0"/>
          </a:p>
          <a:p>
            <a:r>
              <a:rPr lang="el-GR" dirty="0" smtClean="0"/>
              <a:t>Επίσης ήταν </a:t>
            </a:r>
            <a:r>
              <a:rPr lang="el-GR" b="1" dirty="0" smtClean="0"/>
              <a:t>υποψήφια για την</a:t>
            </a:r>
            <a:r>
              <a:rPr lang="en-US" b="1" dirty="0" smtClean="0"/>
              <a:t> </a:t>
            </a:r>
            <a:r>
              <a:rPr lang="el-GR" b="1" dirty="0" smtClean="0"/>
              <a:t>Χρυσή Άρκτο</a:t>
            </a:r>
            <a:r>
              <a:rPr lang="el-GR" dirty="0" smtClean="0"/>
              <a:t> στο Φεστιβάλ του Βερολίνου. </a:t>
            </a:r>
          </a:p>
          <a:p>
            <a:r>
              <a:rPr lang="el-GR" b="1" dirty="0" smtClean="0"/>
              <a:t>Βραβείο καλύτερης σκηνοθεσίας  στον </a:t>
            </a:r>
            <a:r>
              <a:rPr lang="el-GR" b="1" dirty="0" err="1" smtClean="0"/>
              <a:t>Γκίλιαμ</a:t>
            </a:r>
            <a:r>
              <a:rPr lang="el-GR" b="1" dirty="0" smtClean="0"/>
              <a:t>  </a:t>
            </a:r>
            <a:r>
              <a:rPr lang="el-GR" dirty="0" smtClean="0"/>
              <a:t>(βρετανικό </a:t>
            </a:r>
            <a:r>
              <a:rPr lang="el-GR" dirty="0" err="1" smtClean="0"/>
              <a:t>Empire</a:t>
            </a:r>
            <a:r>
              <a:rPr lang="el-GR" dirty="0" smtClean="0"/>
              <a:t> </a:t>
            </a:r>
            <a:r>
              <a:rPr lang="el-GR" dirty="0" err="1" smtClean="0"/>
              <a:t>Awards</a:t>
            </a:r>
            <a:r>
              <a:rPr lang="el-GR" dirty="0" smtClean="0"/>
              <a:t> )</a:t>
            </a:r>
          </a:p>
          <a:p>
            <a:r>
              <a:rPr lang="el-GR" b="1" dirty="0" smtClean="0"/>
              <a:t>Βραβείο </a:t>
            </a:r>
            <a:r>
              <a:rPr lang="el-GR" b="1" dirty="0" err="1" smtClean="0"/>
              <a:t>Saturn</a:t>
            </a:r>
            <a:r>
              <a:rPr lang="el-GR" b="1" dirty="0" smtClean="0"/>
              <a:t> για την καλύτερη ταινία επιστημονικής φαντασίας</a:t>
            </a:r>
            <a:endParaRPr lang="el-GR" b="1" baseline="30000" dirty="0" smtClean="0"/>
          </a:p>
          <a:p>
            <a:r>
              <a:rPr lang="el-GR" b="1" dirty="0" smtClean="0"/>
              <a:t>Βραβείο </a:t>
            </a:r>
            <a:r>
              <a:rPr lang="el-GR" b="1" dirty="0" err="1" smtClean="0"/>
              <a:t>Saturn</a:t>
            </a:r>
            <a:r>
              <a:rPr lang="el-GR" b="1" dirty="0" smtClean="0"/>
              <a:t> για τα κοστούμια πήρε η </a:t>
            </a:r>
            <a:r>
              <a:rPr lang="el-GR" b="1" dirty="0" err="1" smtClean="0"/>
              <a:t>Julie</a:t>
            </a:r>
            <a:r>
              <a:rPr lang="el-GR" b="1" dirty="0" smtClean="0"/>
              <a:t> </a:t>
            </a:r>
            <a:r>
              <a:rPr lang="el-GR" b="1" dirty="0" err="1" smtClean="0"/>
              <a:t>Weiss</a:t>
            </a:r>
            <a:r>
              <a:rPr lang="el-GR" b="1" dirty="0" smtClean="0"/>
              <a:t> και η μουσική του </a:t>
            </a:r>
            <a:r>
              <a:rPr lang="el-GR" b="1" dirty="0" err="1" smtClean="0"/>
              <a:t>Μπακμάστερ</a:t>
            </a:r>
            <a:r>
              <a:rPr lang="el-GR" b="1" dirty="0" smtClean="0"/>
              <a:t>.</a:t>
            </a:r>
            <a:endParaRPr lang="el-GR" b="1" dirty="0"/>
          </a:p>
        </p:txBody>
      </p:sp>
      <p:sp>
        <p:nvSpPr>
          <p:cNvPr id="4" name="3 - Ορθογώνιο"/>
          <p:cNvSpPr/>
          <p:nvPr/>
        </p:nvSpPr>
        <p:spPr>
          <a:xfrm>
            <a:off x="683568" y="197346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\Documents\diafora\χρονος ο χορονους\φωτογραφίες προγράμματος\af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92696"/>
            <a:ext cx="7632848" cy="5762079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274638"/>
            <a:ext cx="8064896" cy="3370386"/>
          </a:xfrm>
        </p:spPr>
        <p:txBody>
          <a:bodyPr>
            <a:noAutofit/>
          </a:bodyPr>
          <a:lstStyle/>
          <a:p>
            <a:r>
              <a:rPr lang="el-GR" sz="7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Σας ευχαριστώ</a:t>
            </a:r>
            <a:endParaRPr lang="el-GR" sz="7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509120"/>
            <a:ext cx="8229600" cy="161704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 algn="ctr">
              <a:buNone/>
            </a:pPr>
            <a:r>
              <a:rPr lang="el-GR" sz="8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Παπανδρέου Σωτηρία </a:t>
            </a:r>
          </a:p>
          <a:p>
            <a:pPr algn="ctr">
              <a:buNone/>
            </a:pPr>
            <a:r>
              <a:rPr lang="el-GR" sz="8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φυσικός</a:t>
            </a:r>
            <a:endParaRPr lang="el-GR" sz="8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93</Words>
  <Application>Microsoft Office PowerPoint</Application>
  <PresentationFormat>Προβολή στην οθόνη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Πολιτιστικό πρόγραμμα: «Χρόνος ο Χορόνους» σχολ. Έτος 2014-15</vt:lpstr>
      <vt:lpstr>12 πίθηκοι</vt:lpstr>
      <vt:lpstr>12 πίθηκοι Υπόθεση</vt:lpstr>
      <vt:lpstr>12 πίθηκοι  Ηθοποιοί</vt:lpstr>
      <vt:lpstr>12 πίθηκοι  Διακρίσεις</vt:lpstr>
      <vt:lpstr>Διαφάνεια 6</vt:lpstr>
      <vt:lpstr>Σας ευχαριστώ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Χρόνος ο Χορόνους</dc:title>
  <dc:creator>pc</dc:creator>
  <cp:lastModifiedBy>pc</cp:lastModifiedBy>
  <cp:revision>21</cp:revision>
  <dcterms:created xsi:type="dcterms:W3CDTF">2014-12-10T16:57:25Z</dcterms:created>
  <dcterms:modified xsi:type="dcterms:W3CDTF">2015-04-01T16:50:35Z</dcterms:modified>
</cp:coreProperties>
</file>