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8" r:id="rId3"/>
    <p:sldId id="257" r:id="rId4"/>
    <p:sldId id="264" r:id="rId5"/>
    <p:sldId id="269" r:id="rId6"/>
    <p:sldId id="258" r:id="rId7"/>
    <p:sldId id="265" r:id="rId8"/>
    <p:sldId id="266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4660"/>
  </p:normalViewPr>
  <p:slideViewPr>
    <p:cSldViewPr>
      <p:cViewPr varScale="1">
        <p:scale>
          <a:sx n="80" d="100"/>
          <a:sy n="80" d="100"/>
        </p:scale>
        <p:origin x="-148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633B-8E56-4F97-8573-CCB6B96429FA}" type="datetimeFigureOut">
              <a:rPr lang="el-GR" smtClean="0"/>
              <a:pPr/>
              <a:t>21/5/2015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290D4-7E0A-489B-B79C-E335055698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633B-8E56-4F97-8573-CCB6B96429FA}" type="datetimeFigureOut">
              <a:rPr lang="el-GR" smtClean="0"/>
              <a:pPr/>
              <a:t>21/5/2015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290D4-7E0A-489B-B79C-E335055698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633B-8E56-4F97-8573-CCB6B96429FA}" type="datetimeFigureOut">
              <a:rPr lang="el-GR" smtClean="0"/>
              <a:pPr/>
              <a:t>21/5/2015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290D4-7E0A-489B-B79C-E335055698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633B-8E56-4F97-8573-CCB6B96429FA}" type="datetimeFigureOut">
              <a:rPr lang="el-GR" smtClean="0"/>
              <a:pPr/>
              <a:t>21/5/2015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290D4-7E0A-489B-B79C-E335055698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633B-8E56-4F97-8573-CCB6B96429FA}" type="datetimeFigureOut">
              <a:rPr lang="el-GR" smtClean="0"/>
              <a:pPr/>
              <a:t>21/5/2015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290D4-7E0A-489B-B79C-E335055698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633B-8E56-4F97-8573-CCB6B96429FA}" type="datetimeFigureOut">
              <a:rPr lang="el-GR" smtClean="0"/>
              <a:pPr/>
              <a:t>21/5/2015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290D4-7E0A-489B-B79C-E335055698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633B-8E56-4F97-8573-CCB6B96429FA}" type="datetimeFigureOut">
              <a:rPr lang="el-GR" smtClean="0"/>
              <a:pPr/>
              <a:t>21/5/2015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290D4-7E0A-489B-B79C-E335055698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633B-8E56-4F97-8573-CCB6B96429FA}" type="datetimeFigureOut">
              <a:rPr lang="el-GR" smtClean="0"/>
              <a:pPr/>
              <a:t>21/5/2015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290D4-7E0A-489B-B79C-E335055698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633B-8E56-4F97-8573-CCB6B96429FA}" type="datetimeFigureOut">
              <a:rPr lang="el-GR" smtClean="0"/>
              <a:pPr/>
              <a:t>21/5/2015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290D4-7E0A-489B-B79C-E335055698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633B-8E56-4F97-8573-CCB6B96429FA}" type="datetimeFigureOut">
              <a:rPr lang="el-GR" smtClean="0"/>
              <a:pPr/>
              <a:t>21/5/2015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290D4-7E0A-489B-B79C-E335055698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633B-8E56-4F97-8573-CCB6B96429FA}" type="datetimeFigureOut">
              <a:rPr lang="el-GR" smtClean="0"/>
              <a:pPr/>
              <a:t>21/5/2015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290D4-7E0A-489B-B79C-E335055698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D633B-8E56-4F97-8573-CCB6B96429FA}" type="datetimeFigureOut">
              <a:rPr lang="el-GR" smtClean="0"/>
              <a:pPr/>
              <a:t>21/5/2015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290D4-7E0A-489B-B79C-E3350556986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3214686"/>
            <a:ext cx="7772400" cy="1785950"/>
          </a:xfrm>
        </p:spPr>
        <p:txBody>
          <a:bodyPr>
            <a:normAutofit/>
          </a:bodyPr>
          <a:lstStyle/>
          <a:p>
            <a:r>
              <a:rPr lang="el-GR" dirty="0" smtClean="0"/>
              <a:t>Πολιτιστικό πρόγραμμα</a:t>
            </a:r>
            <a:r>
              <a:rPr lang="en-US" dirty="0" smtClean="0"/>
              <a:t>:</a:t>
            </a:r>
            <a:r>
              <a:rPr lang="el-GR" dirty="0" smtClean="0"/>
              <a:t>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«Χρόνος ο </a:t>
            </a:r>
            <a:r>
              <a:rPr lang="el-GR" b="1" dirty="0" err="1" smtClean="0">
                <a:solidFill>
                  <a:schemeClr val="accent1">
                    <a:lumMod val="75000"/>
                  </a:schemeClr>
                </a:solidFill>
              </a:rPr>
              <a:t>Χορόνους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sz="1600" dirty="0" err="1" smtClean="0"/>
              <a:t>σχολ</a:t>
            </a:r>
            <a:r>
              <a:rPr lang="el-GR" sz="1600" dirty="0" smtClean="0"/>
              <a:t>. Έτος 2014-15</a:t>
            </a:r>
            <a:endParaRPr lang="el-GR" sz="16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14348" y="5500702"/>
            <a:ext cx="7643866" cy="1143008"/>
          </a:xfrm>
        </p:spPr>
        <p:txBody>
          <a:bodyPr>
            <a:noAutofit/>
          </a:bodyPr>
          <a:lstStyle/>
          <a:p>
            <a:r>
              <a:rPr lang="el-GR" sz="3600" b="1" dirty="0" smtClean="0">
                <a:solidFill>
                  <a:schemeClr val="accent1">
                    <a:lumMod val="75000"/>
                  </a:schemeClr>
                </a:solidFill>
              </a:rPr>
              <a:t>Χρόνος, </a:t>
            </a:r>
            <a:r>
              <a:rPr lang="el-GR" sz="3600" b="1" dirty="0">
                <a:solidFill>
                  <a:schemeClr val="accent1">
                    <a:lumMod val="75000"/>
                  </a:schemeClr>
                </a:solidFill>
              </a:rPr>
              <a:t>Ο χορευτής που στροβιλίζεται γύρω από τον νου μας</a:t>
            </a:r>
            <a:endParaRPr lang="el-GR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3 - Εικόνα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188640"/>
            <a:ext cx="3528392" cy="31136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>Ιστορικά γεγονότα του 20ου αιώνα</a:t>
            </a:r>
            <a:br>
              <a:rPr lang="el-GR" b="1" dirty="0" smtClean="0"/>
            </a:b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dirty="0" smtClean="0"/>
              <a:t>από τα σημαντικότερα γεγονότα που συνέβησαν ήταν </a:t>
            </a:r>
            <a:r>
              <a:rPr lang="el-GR" u="sng" dirty="0" smtClean="0"/>
              <a:t>ο 1</a:t>
            </a:r>
            <a:r>
              <a:rPr lang="el-GR" u="sng" baseline="30000" dirty="0" smtClean="0"/>
              <a:t>ος</a:t>
            </a:r>
            <a:r>
              <a:rPr lang="el-GR" u="sng" dirty="0" smtClean="0"/>
              <a:t>   και ο 2</a:t>
            </a:r>
            <a:r>
              <a:rPr lang="el-GR" u="sng" baseline="30000" dirty="0" smtClean="0"/>
              <a:t>ος</a:t>
            </a:r>
            <a:r>
              <a:rPr lang="el-GR" u="sng" dirty="0" smtClean="0"/>
              <a:t> Παγκόσμιος Πόλεμος. </a:t>
            </a:r>
          </a:p>
          <a:p>
            <a:pPr algn="just"/>
            <a:r>
              <a:rPr lang="el-GR" dirty="0" smtClean="0"/>
              <a:t>Ο </a:t>
            </a:r>
            <a:r>
              <a:rPr lang="el-GR" u="sng" dirty="0" smtClean="0"/>
              <a:t>1</a:t>
            </a:r>
            <a:r>
              <a:rPr lang="el-GR" u="sng" baseline="30000" dirty="0" smtClean="0"/>
              <a:t>ος </a:t>
            </a:r>
            <a:r>
              <a:rPr lang="el-GR" u="sng" dirty="0" smtClean="0"/>
              <a:t>Παγκόσμιος Πόλεμος</a:t>
            </a:r>
            <a:r>
              <a:rPr lang="el-GR" dirty="0" smtClean="0"/>
              <a:t> διήρκησε 4 χρόνια (1914-1918) με τις κύριες δυνάμεις της Ευρώπης  Βρετανία, Γαλλία (στη συνέχεια προστέθηκαν η Ιταλία, η Ρωσία και οι ΗΠΑ) έναντι της  Γερμανίας, Αυστροουγγαρίας, Οθωμανικής Αυτοκρατορίας και Βουλγαρίας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>Ιστορικά γεγονότα του 20ου αιώνα </a:t>
            </a:r>
            <a:br>
              <a:rPr lang="el-GR" b="1" dirty="0" smtClean="0"/>
            </a:b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467544" y="1844824"/>
            <a:ext cx="8219256" cy="4281339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endParaRPr lang="el-GR" dirty="0" smtClean="0"/>
          </a:p>
          <a:p>
            <a:pPr algn="just"/>
            <a:r>
              <a:rPr lang="el-GR" dirty="0" smtClean="0"/>
              <a:t>Ο 2</a:t>
            </a:r>
            <a:r>
              <a:rPr lang="el-GR" baseline="30000" dirty="0" smtClean="0"/>
              <a:t>ος</a:t>
            </a:r>
            <a:r>
              <a:rPr lang="el-GR" dirty="0" smtClean="0"/>
              <a:t> Παγκόσμιος Πόλεμος διήρκησε 6 χρόνια (1939-1945) </a:t>
            </a:r>
          </a:p>
          <a:p>
            <a:pPr algn="just"/>
            <a:r>
              <a:rPr lang="el-GR" b="1" dirty="0" smtClean="0"/>
              <a:t>οικονομική κρίση επικρατούσε σε όλη την Ευρώπη</a:t>
            </a:r>
            <a:r>
              <a:rPr lang="el-GR" dirty="0" smtClean="0"/>
              <a:t>, </a:t>
            </a:r>
          </a:p>
          <a:p>
            <a:pPr algn="just"/>
            <a:r>
              <a:rPr lang="el-GR" b="1" dirty="0" smtClean="0"/>
              <a:t>ο φασισμός</a:t>
            </a:r>
            <a:r>
              <a:rPr lang="el-GR" dirty="0" smtClean="0"/>
              <a:t> στην Ιταλία με τον Μουσολίνι, </a:t>
            </a:r>
          </a:p>
          <a:p>
            <a:pPr algn="just"/>
            <a:r>
              <a:rPr lang="el-GR" b="1" dirty="0" smtClean="0"/>
              <a:t>ο ναζισμός και ο εθνικισμός </a:t>
            </a:r>
            <a:r>
              <a:rPr lang="el-GR" dirty="0" smtClean="0"/>
              <a:t>με τον Χίτλερ στη Γερμανία </a:t>
            </a:r>
          </a:p>
          <a:p>
            <a:pPr algn="just"/>
            <a:r>
              <a:rPr lang="el-GR" dirty="0" smtClean="0"/>
              <a:t>σημαντικότερα αίτια</a:t>
            </a:r>
            <a:r>
              <a:rPr lang="en-US" dirty="0" smtClean="0"/>
              <a:t>:</a:t>
            </a:r>
            <a:endParaRPr lang="el-GR" dirty="0" smtClean="0"/>
          </a:p>
          <a:p>
            <a:pPr algn="just"/>
            <a:r>
              <a:rPr lang="el-GR" u="sng" dirty="0" smtClean="0"/>
              <a:t>οι άθλιες συνθήκες διαβίωσης στην Γερμανία</a:t>
            </a:r>
            <a:r>
              <a:rPr lang="en-US" u="sng" dirty="0" smtClean="0"/>
              <a:t>:</a:t>
            </a:r>
            <a:endParaRPr lang="el-GR" dirty="0" smtClean="0"/>
          </a:p>
          <a:p>
            <a:pPr algn="just"/>
            <a:r>
              <a:rPr lang="el-GR" dirty="0" smtClean="0"/>
              <a:t>με 6.000.000 ανέργους </a:t>
            </a:r>
          </a:p>
          <a:p>
            <a:pPr algn="just"/>
            <a:r>
              <a:rPr lang="el-GR" dirty="0" smtClean="0"/>
              <a:t>αντισημιτισμός (</a:t>
            </a:r>
            <a:r>
              <a:rPr lang="el-GR" dirty="0" err="1" smtClean="0"/>
              <a:t>αντιεβραϊσμός</a:t>
            </a:r>
            <a:r>
              <a:rPr lang="el-GR" dirty="0" smtClean="0"/>
              <a:t>), </a:t>
            </a:r>
          </a:p>
          <a:p>
            <a:pPr algn="just"/>
            <a:r>
              <a:rPr lang="el-GR" dirty="0" smtClean="0"/>
              <a:t>απόσυρση Αμερικάνικων κεφαλαίων από το Γερμανικό κράτος, </a:t>
            </a:r>
          </a:p>
          <a:p>
            <a:pPr algn="just"/>
            <a:r>
              <a:rPr lang="el-GR" dirty="0" smtClean="0"/>
              <a:t>εθνική ταπείνωση της Γερμανίας </a:t>
            </a:r>
          </a:p>
          <a:p>
            <a:pPr algn="just"/>
            <a:r>
              <a:rPr lang="el-GR" dirty="0" smtClean="0"/>
              <a:t>αποζημιώσεις (</a:t>
            </a:r>
            <a:r>
              <a:rPr lang="el-GR" dirty="0" err="1" smtClean="0"/>
              <a:t>λογω</a:t>
            </a:r>
            <a:r>
              <a:rPr lang="el-GR" dirty="0" smtClean="0"/>
              <a:t> του 1</a:t>
            </a:r>
            <a:r>
              <a:rPr lang="el-GR" baseline="30000" dirty="0" smtClean="0"/>
              <a:t>ου</a:t>
            </a:r>
            <a:r>
              <a:rPr lang="el-GR" dirty="0" smtClean="0"/>
              <a:t> παγκόσμιου πολέμου)</a:t>
            </a:r>
          </a:p>
          <a:p>
            <a:pPr algn="just"/>
            <a:r>
              <a:rPr lang="el-GR" dirty="0" smtClean="0"/>
              <a:t>επιθυμία του Χίτλερ για ανακατάληψη εδαφών.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Ιστορικά γεγονότα του 20ου αιώνα</a:t>
            </a:r>
            <a:endParaRPr lang="el-GR" sz="31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άλλοι πόλεμοι όπως</a:t>
            </a:r>
            <a:endParaRPr lang="en-US" dirty="0" smtClean="0"/>
          </a:p>
          <a:p>
            <a:r>
              <a:rPr lang="el-GR" dirty="0" smtClean="0"/>
              <a:t> ο Πόλεμος του Βιετνάμ, </a:t>
            </a:r>
            <a:endParaRPr lang="en-US" dirty="0" smtClean="0"/>
          </a:p>
          <a:p>
            <a:r>
              <a:rPr lang="el-GR" dirty="0" smtClean="0"/>
              <a:t>της Κορέας,</a:t>
            </a:r>
            <a:endParaRPr lang="en-US" dirty="0" smtClean="0"/>
          </a:p>
          <a:p>
            <a:r>
              <a:rPr lang="el-GR" dirty="0" smtClean="0"/>
              <a:t>της Βοσνίας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Ιστορικά γεγονότα του 20ου αιώνα</a:t>
            </a:r>
            <a:endParaRPr lang="el-GR" sz="31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Σημαντικές ανακαλύψεις και εφευρέσεις</a:t>
            </a:r>
          </a:p>
          <a:p>
            <a:pPr lvl="0"/>
            <a:r>
              <a:rPr lang="en-US" dirty="0" smtClean="0"/>
              <a:t>O </a:t>
            </a:r>
            <a:r>
              <a:rPr lang="el-GR" dirty="0" smtClean="0"/>
              <a:t>Αλεξάντερ Φλέμινγκ ανακάλυψε την πενικιλίνη το πρώτο αντιβιοτικό</a:t>
            </a:r>
          </a:p>
          <a:p>
            <a:pPr lvl="0"/>
            <a:r>
              <a:rPr lang="el-GR" dirty="0" smtClean="0"/>
              <a:t>Ο ‘</a:t>
            </a:r>
            <a:r>
              <a:rPr lang="el-GR" dirty="0" err="1" smtClean="0"/>
              <a:t>Αλμπερτ</a:t>
            </a:r>
            <a:r>
              <a:rPr lang="el-GR" dirty="0" smtClean="0"/>
              <a:t> Αϊνστάιν παρουσίασε για πρώτη φορά τη θεωρία της σχετικότητας. </a:t>
            </a:r>
          </a:p>
          <a:p>
            <a:pPr lvl="0"/>
            <a:r>
              <a:rPr lang="el-GR" dirty="0" smtClean="0"/>
              <a:t>Βελτίωση της εικόνας στις τηλεοράσεις, το τηλεοπτικό σήμα από ασπρόμαυρο γίνεται έγχρωμο.</a:t>
            </a:r>
          </a:p>
          <a:p>
            <a:pPr lvl="0"/>
            <a:endParaRPr lang="el-GR" dirty="0" smtClean="0"/>
          </a:p>
          <a:p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>Ιστορικά γεγονότα του 20ου αιώνα </a:t>
            </a:r>
            <a:br>
              <a:rPr lang="el-GR" b="1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endParaRPr lang="el-GR" dirty="0" smtClean="0"/>
          </a:p>
          <a:p>
            <a:endParaRPr lang="el-GR" dirty="0" smtClean="0"/>
          </a:p>
          <a:p>
            <a:pPr lvl="0"/>
            <a:r>
              <a:rPr lang="el-GR" dirty="0" smtClean="0"/>
              <a:t>η ανακάλυψη της δομής του </a:t>
            </a:r>
            <a:r>
              <a:rPr lang="en-US" dirty="0" smtClean="0"/>
              <a:t>DNA</a:t>
            </a:r>
            <a:r>
              <a:rPr lang="el-GR" dirty="0" smtClean="0"/>
              <a:t> από τους Τζέιμς </a:t>
            </a:r>
            <a:r>
              <a:rPr lang="el-GR" dirty="0" err="1" smtClean="0"/>
              <a:t>Γουάτσον</a:t>
            </a:r>
            <a:r>
              <a:rPr lang="el-GR" dirty="0" smtClean="0"/>
              <a:t> και Φράνσις </a:t>
            </a:r>
            <a:r>
              <a:rPr lang="el-GR" dirty="0" err="1" smtClean="0"/>
              <a:t>Κρικ</a:t>
            </a:r>
            <a:r>
              <a:rPr lang="el-GR" dirty="0" smtClean="0"/>
              <a:t> (1953). </a:t>
            </a:r>
          </a:p>
          <a:p>
            <a:pPr>
              <a:buNone/>
            </a:pPr>
            <a:endParaRPr lang="el-GR" dirty="0" smtClean="0"/>
          </a:p>
          <a:p>
            <a:pPr lvl="0"/>
            <a:r>
              <a:rPr lang="el-GR" dirty="0" smtClean="0"/>
              <a:t>Διεξάχθηκαν οι πρώτες προσπάθειες κλωνοποίησης αρκετές από αυτές πέτυχαν, (σαν πειραματόζωα χρησιμοποιήθηκαν κυρίως ζώα) καθώς και πολλοί επιστήμονες προβληματίστηκαν σχετικά με το αν είναι ηθικά αποδεκτή η εφαρμογή της ή όχι.</a:t>
            </a:r>
          </a:p>
          <a:p>
            <a:endParaRPr lang="el-GR" dirty="0" smtClean="0"/>
          </a:p>
          <a:p>
            <a:pPr lvl="0"/>
            <a:r>
              <a:rPr lang="el-GR" dirty="0" smtClean="0"/>
              <a:t>Αφετηρία υπήρξε ο 20</a:t>
            </a:r>
            <a:r>
              <a:rPr lang="el-GR" baseline="30000" dirty="0" smtClean="0"/>
              <a:t>ος</a:t>
            </a:r>
            <a:r>
              <a:rPr lang="el-GR" dirty="0" smtClean="0"/>
              <a:t> αιώνας για το </a:t>
            </a:r>
            <a:r>
              <a:rPr lang="el-GR" dirty="0" err="1" smtClean="0"/>
              <a:t>ίντερνετ</a:t>
            </a:r>
            <a:r>
              <a:rPr lang="el-GR" dirty="0" smtClean="0"/>
              <a:t> αφού τότε έγιναν επιτυχώς οι πρώτες προσπάθειες μεταφοράς δεδομένων και πληροφοριών μεταξύ συνδεδεμένων υπολογιστών. </a:t>
            </a:r>
          </a:p>
          <a:p>
            <a:endParaRPr lang="el-G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/>
              <a:t>προσωπικότητες του 20ου αιώνα 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 smtClean="0"/>
              <a:t>προσωπικότητες  :</a:t>
            </a:r>
          </a:p>
          <a:p>
            <a:endParaRPr lang="el-GR" dirty="0" smtClean="0"/>
          </a:p>
          <a:p>
            <a:pPr lvl="0"/>
            <a:r>
              <a:rPr lang="en-US" dirty="0" smtClean="0"/>
              <a:t>Ο </a:t>
            </a:r>
            <a:r>
              <a:rPr lang="en-US" dirty="0" err="1" smtClean="0"/>
              <a:t>Άλμπερτ</a:t>
            </a:r>
            <a:r>
              <a:rPr lang="en-US" dirty="0" smtClean="0"/>
              <a:t> </a:t>
            </a:r>
            <a:r>
              <a:rPr lang="en-US" dirty="0" err="1" smtClean="0"/>
              <a:t>Αϊνστάιν</a:t>
            </a:r>
            <a:r>
              <a:rPr lang="en-US" dirty="0" smtClean="0"/>
              <a:t> (</a:t>
            </a:r>
            <a:r>
              <a:rPr lang="en-US" dirty="0" err="1" smtClean="0"/>
              <a:t>Φυσικός</a:t>
            </a:r>
            <a:r>
              <a:rPr lang="en-US" dirty="0" smtClean="0"/>
              <a:t>)</a:t>
            </a:r>
            <a:endParaRPr lang="el-GR" dirty="0" smtClean="0"/>
          </a:p>
          <a:p>
            <a:pPr lvl="0"/>
            <a:r>
              <a:rPr lang="el-GR" dirty="0" smtClean="0"/>
              <a:t>Ζαν-Πωλ Σαρτρ (Γάλλος φιλόσοφος, κριτικός και λογοτέχνης)</a:t>
            </a:r>
          </a:p>
          <a:p>
            <a:r>
              <a:rPr lang="el-GR" dirty="0" err="1" smtClean="0"/>
              <a:t>Μοχάντας</a:t>
            </a:r>
            <a:r>
              <a:rPr lang="el-GR" dirty="0" smtClean="0"/>
              <a:t> </a:t>
            </a:r>
            <a:r>
              <a:rPr lang="el-GR" dirty="0" err="1" smtClean="0"/>
              <a:t>Καραμτσάντ</a:t>
            </a:r>
            <a:r>
              <a:rPr lang="el-GR" dirty="0" smtClean="0"/>
              <a:t> Γκάντι (Ινδός στοχαστής , πολιτικός και ακτιβιστής) </a:t>
            </a:r>
          </a:p>
          <a:p>
            <a:pPr>
              <a:buNone/>
            </a:pPr>
            <a:endParaRPr lang="el-GR" dirty="0" smtClean="0"/>
          </a:p>
          <a:p>
            <a:pPr lvl="0"/>
            <a:r>
              <a:rPr lang="en-US" dirty="0" err="1" smtClean="0"/>
              <a:t>Αδόλφος</a:t>
            </a:r>
            <a:r>
              <a:rPr lang="en-US" dirty="0" smtClean="0"/>
              <a:t> </a:t>
            </a:r>
            <a:r>
              <a:rPr lang="en-US" dirty="0" err="1" smtClean="0"/>
              <a:t>Χίτλερ</a:t>
            </a:r>
            <a:r>
              <a:rPr lang="en-US" dirty="0" smtClean="0"/>
              <a:t> (</a:t>
            </a:r>
            <a:r>
              <a:rPr lang="en-US" dirty="0" err="1" smtClean="0"/>
              <a:t>Γερμανός</a:t>
            </a:r>
            <a:r>
              <a:rPr lang="en-US" dirty="0" smtClean="0"/>
              <a:t> </a:t>
            </a:r>
            <a:r>
              <a:rPr lang="en-US" dirty="0" err="1" smtClean="0"/>
              <a:t>πολιτικός</a:t>
            </a:r>
            <a:r>
              <a:rPr lang="en-US" dirty="0" smtClean="0"/>
              <a:t>)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 lvl="0"/>
            <a:r>
              <a:rPr lang="en-US" dirty="0" err="1" smtClean="0"/>
              <a:t>Πάμπλο</a:t>
            </a:r>
            <a:r>
              <a:rPr lang="en-US" dirty="0" smtClean="0"/>
              <a:t> </a:t>
            </a:r>
            <a:r>
              <a:rPr lang="en-US" dirty="0" err="1" smtClean="0"/>
              <a:t>Πικάσο</a:t>
            </a:r>
            <a:r>
              <a:rPr lang="en-US" dirty="0" smtClean="0"/>
              <a:t> (</a:t>
            </a:r>
            <a:r>
              <a:rPr lang="en-US" dirty="0" err="1" smtClean="0"/>
              <a:t>Ισπανός</a:t>
            </a:r>
            <a:r>
              <a:rPr lang="en-US" dirty="0" smtClean="0"/>
              <a:t> </a:t>
            </a:r>
            <a:r>
              <a:rPr lang="en-US" dirty="0" err="1" smtClean="0"/>
              <a:t>ζωγράφος</a:t>
            </a:r>
            <a:r>
              <a:rPr lang="en-US" dirty="0" smtClean="0"/>
              <a:t>)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 </a:t>
            </a:r>
          </a:p>
          <a:p>
            <a:pPr lvl="0"/>
            <a:r>
              <a:rPr lang="el-GR" dirty="0" err="1" smtClean="0"/>
              <a:t>Έλβις</a:t>
            </a:r>
            <a:r>
              <a:rPr lang="el-GR" dirty="0" smtClean="0"/>
              <a:t> </a:t>
            </a:r>
            <a:r>
              <a:rPr lang="el-GR" dirty="0" err="1" smtClean="0"/>
              <a:t>Άαρον</a:t>
            </a:r>
            <a:r>
              <a:rPr lang="el-GR" dirty="0" smtClean="0"/>
              <a:t> </a:t>
            </a:r>
            <a:r>
              <a:rPr lang="el-GR" dirty="0" err="1" smtClean="0"/>
              <a:t>Πρέσλυ</a:t>
            </a:r>
            <a:r>
              <a:rPr lang="el-GR" dirty="0" smtClean="0"/>
              <a:t> (Αμερικάνος τραγουδιστής, μουσικός ενώ υπήρξε και για κάποιο διάστημα ηθοποιός)</a:t>
            </a:r>
          </a:p>
          <a:p>
            <a:pPr>
              <a:buNone/>
            </a:pPr>
            <a:endParaRPr lang="el-GR" dirty="0" smtClean="0"/>
          </a:p>
          <a:p>
            <a:pPr lvl="0"/>
            <a:r>
              <a:rPr lang="el-GR" dirty="0" err="1" smtClean="0"/>
              <a:t>Μπενίτο</a:t>
            </a:r>
            <a:r>
              <a:rPr lang="el-GR" dirty="0" smtClean="0"/>
              <a:t> Μουσολίνι (Ιταλός πολιτικός) κ.α.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1961059" y="2967335"/>
            <a:ext cx="5221879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Σας </a:t>
            </a:r>
            <a:r>
              <a:rPr lang="el-G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ευχαριστ</a:t>
            </a:r>
            <a:r>
              <a:rPr lang="el-G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ώ</a:t>
            </a:r>
          </a:p>
          <a:p>
            <a:pPr algn="ctr"/>
            <a:r>
              <a:rPr lang="el-G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Αγγελική </a:t>
            </a:r>
            <a:r>
              <a:rPr lang="el-GR" sz="5400" b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Βούρου</a:t>
            </a:r>
            <a:endParaRPr lang="el-GR" sz="5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endParaRPr lang="el-GR" sz="5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endParaRPr lang="el-GR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</TotalTime>
  <Words>343</Words>
  <Application>Microsoft Office PowerPoint</Application>
  <PresentationFormat>Προβολή στην οθόνη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Πολιτιστικό πρόγραμμα: «Χρόνος ο Χορόνους» σχολ. Έτος 2014-15</vt:lpstr>
      <vt:lpstr> Ιστορικά γεγονότα του 20ου αιώνα </vt:lpstr>
      <vt:lpstr>  Ιστορικά γεγονότα του 20ου αιώνα  </vt:lpstr>
      <vt:lpstr>Ιστορικά γεγονότα του 20ου αιώνα</vt:lpstr>
      <vt:lpstr>Ιστορικά γεγονότα του 20ου αιώνα</vt:lpstr>
      <vt:lpstr> Ιστορικά γεγονότα του 20ου αιώνα  </vt:lpstr>
      <vt:lpstr>προσωπικότητες του 20ου αιώνα 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pc</dc:creator>
  <cp:lastModifiedBy>pc</cp:lastModifiedBy>
  <cp:revision>61</cp:revision>
  <dcterms:created xsi:type="dcterms:W3CDTF">2015-02-18T14:11:31Z</dcterms:created>
  <dcterms:modified xsi:type="dcterms:W3CDTF">2015-05-21T13:47:13Z</dcterms:modified>
</cp:coreProperties>
</file>