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66" r:id="rId2"/>
    <p:sldId id="260" r:id="rId3"/>
    <p:sldId id="261" r:id="rId4"/>
    <p:sldId id="262" r:id="rId5"/>
    <p:sldId id="263" r:id="rId6"/>
    <p:sldId id="267" r:id="rId7"/>
    <p:sldId id="264" r:id="rId8"/>
    <p:sldId id="268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8C4B-80F2-4C09-AEEE-44FDDAC51A0E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6826D-E687-4919-B7F0-C8A95C5F54B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6826D-E687-4919-B7F0-C8A95C5F54BC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8631-C78D-4C7A-A015-FD1EB286B440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D853-AF33-4411-ADDA-A506A201EA1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r>
              <a:rPr lang="el-GR" dirty="0" smtClean="0">
                <a:latin typeface="Batang" pitchFamily="18" charset="-127"/>
                <a:ea typeface="Batang" pitchFamily="18" charset="-127"/>
              </a:rPr>
              <a:t>ΔΡΑΣΕΙΣ </a:t>
            </a:r>
            <a:br>
              <a:rPr lang="el-GR" dirty="0" smtClean="0">
                <a:latin typeface="Batang" pitchFamily="18" charset="-127"/>
                <a:ea typeface="Batang" pitchFamily="18" charset="-127"/>
              </a:rPr>
            </a:br>
            <a:r>
              <a:rPr lang="el-GR" dirty="0" smtClean="0">
                <a:latin typeface="Batang" pitchFamily="18" charset="-127"/>
                <a:ea typeface="Batang" pitchFamily="18" charset="-127"/>
              </a:rPr>
              <a:t>ΕΝΗΜΕΡΩΣΗΣ και </a:t>
            </a:r>
            <a:br>
              <a:rPr lang="el-GR" dirty="0" smtClean="0">
                <a:latin typeface="Batang" pitchFamily="18" charset="-127"/>
                <a:ea typeface="Batang" pitchFamily="18" charset="-127"/>
              </a:rPr>
            </a:br>
            <a:r>
              <a:rPr lang="el-GR" dirty="0" smtClean="0">
                <a:latin typeface="Batang" pitchFamily="18" charset="-127"/>
                <a:ea typeface="Batang" pitchFamily="18" charset="-127"/>
              </a:rPr>
              <a:t>ΕΥΑΙΣΘΗΤΟΠΟΙΗΣΗΣ</a:t>
            </a:r>
            <a:endParaRPr lang="el-GR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>10</a:t>
            </a:r>
            <a:r>
              <a:rPr lang="el-GR" b="1" baseline="30000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>ο</a:t>
            </a:r>
            <a:r>
              <a:rPr lang="el-GR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> ΓΕΛ ΠΕΙΡΑΙΑ και</a:t>
            </a:r>
          </a:p>
          <a:p>
            <a:r>
              <a:rPr lang="el-GR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>ΕΝΙΑΙΟ ΕΙΔΙΚΟ ΕΠΑΓΓΕΛΜΑΤΙΚΟ </a:t>
            </a:r>
          </a:p>
          <a:p>
            <a:r>
              <a:rPr lang="el-GR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</a:rPr>
              <a:t>ΓΥΜΝΑΣΙΟ-ΛΥΚΕΙΟ ΠΕΙΡΑΙΑ</a:t>
            </a:r>
            <a:endParaRPr lang="el-GR" b="1" dirty="0">
              <a:solidFill>
                <a:schemeClr val="accent2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Autofit/>
          </a:bodyPr>
          <a:lstStyle/>
          <a:p>
            <a:r>
              <a:rPr lang="el-GR" sz="2400" dirty="0" smtClean="0"/>
              <a:t>Στα πλαίσια της ενταξιακής εκπαίδευσης, </a:t>
            </a:r>
            <a:br>
              <a:rPr lang="el-GR" sz="2400" dirty="0" smtClean="0"/>
            </a:br>
            <a:r>
              <a:rPr lang="el-GR" sz="2400" dirty="0" smtClean="0"/>
              <a:t>τα συστεγαζόμενα σχολεία</a:t>
            </a:r>
            <a:br>
              <a:rPr lang="el-GR" sz="2400" dirty="0" smtClean="0"/>
            </a:b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accent2"/>
                </a:solidFill>
              </a:rPr>
              <a:t>10</a:t>
            </a:r>
            <a:r>
              <a:rPr lang="el-GR" sz="2400" baseline="30000" dirty="0" smtClean="0">
                <a:solidFill>
                  <a:schemeClr val="accent2"/>
                </a:solidFill>
              </a:rPr>
              <a:t>ο</a:t>
            </a:r>
            <a:r>
              <a:rPr lang="el-GR" sz="2400" dirty="0" smtClean="0">
                <a:solidFill>
                  <a:schemeClr val="accent2"/>
                </a:solidFill>
              </a:rPr>
              <a:t> ΓΕΛ ΠΕΙΡΑΙΑ </a:t>
            </a:r>
            <a:r>
              <a:rPr lang="el-GR" sz="2400" dirty="0" smtClean="0"/>
              <a:t>και</a:t>
            </a:r>
            <a:br>
              <a:rPr lang="el-GR" sz="2400" dirty="0" smtClean="0"/>
            </a:b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accent2"/>
                </a:solidFill>
              </a:rPr>
              <a:t>ΕΝΙΑΙΟ ΕΙΔΙΚΟ ΕΠΑΓΓΕΛΜΑΤΙΚΟ ΓΥΜΝΑΣΙΟ-ΛΥΚΕΙΟ ΠΕΙΡΑΙΑ</a:t>
            </a:r>
            <a:br>
              <a:rPr lang="el-GR" sz="2400" dirty="0" smtClean="0">
                <a:solidFill>
                  <a:schemeClr val="accent2"/>
                </a:solidFill>
              </a:rPr>
            </a:br>
            <a:r>
              <a:rPr lang="el-GR" sz="2400" dirty="0" smtClean="0"/>
              <a:t>διοργανώνουν </a:t>
            </a:r>
            <a:br>
              <a:rPr lang="el-GR" sz="2400" dirty="0" smtClean="0"/>
            </a:br>
            <a:r>
              <a:rPr lang="el-GR" sz="2400" dirty="0" smtClean="0"/>
              <a:t>δράσεις </a:t>
            </a:r>
            <a:br>
              <a:rPr lang="el-GR" sz="2400" dirty="0" smtClean="0"/>
            </a:br>
            <a:r>
              <a:rPr lang="el-GR" sz="2400" dirty="0" smtClean="0"/>
              <a:t>ενημέρωσης και </a:t>
            </a:r>
            <a:br>
              <a:rPr lang="el-GR" sz="2400" dirty="0" smtClean="0"/>
            </a:br>
            <a:r>
              <a:rPr lang="el-GR" sz="2400" dirty="0" smtClean="0"/>
              <a:t>ευαισθητοποίησης.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Μαθητές από την Α’ Τάξη του ΓΕΛ </a:t>
            </a:r>
            <a:br>
              <a:rPr lang="el-GR" sz="2800" dirty="0" smtClean="0"/>
            </a:br>
            <a:r>
              <a:rPr lang="el-GR" sz="2800" dirty="0" smtClean="0"/>
              <a:t>επισκέπτονται το εργαστήριο Γεωπονίας</a:t>
            </a:r>
            <a:endParaRPr lang="el-GR" sz="2800" dirty="0"/>
          </a:p>
        </p:txBody>
      </p:sp>
      <p:pic>
        <p:nvPicPr>
          <p:cNvPr id="1026" name="Picture 2" descr="C:\Users\Teachers\Desktop\ΦΩΤΟ ΣΥΝΕΚΠΑΙΔΕΥΣΗΣ\IMG_20171130_09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933056"/>
            <a:ext cx="4699891" cy="2646225"/>
          </a:xfrm>
          <a:prstGeom prst="rect">
            <a:avLst/>
          </a:prstGeom>
          <a:noFill/>
        </p:spPr>
      </p:pic>
      <p:pic>
        <p:nvPicPr>
          <p:cNvPr id="1027" name="Picture 3" descr="C:\Users\Teachers\Desktop\ΦΩΤΟ ΣΥΝΕΚΠΑΙΔΕΥΣΗΣ\IMG_20171130_093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743913" cy="267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l-GR" sz="2200" dirty="0" smtClean="0"/>
              <a:t>Μαθητές της Α’ Τάξης του </a:t>
            </a:r>
            <a:r>
              <a:rPr lang="el-GR" sz="2000" dirty="0" smtClean="0"/>
              <a:t>ΕΝΙΑΙΟΥ ΕΙΔΙΚΟΥ ΕΠΑΓΓΕΛΜΑΤΙΚΟΥ ΓΥΜΝΑΣΙΟΥ-ΛΥΚΕΙΟΥ ΠΕΙΡΑΙΑ τ</a:t>
            </a:r>
            <a:r>
              <a:rPr lang="el-GR" sz="2200" dirty="0" smtClean="0"/>
              <a:t>ους ξεναγούν στους χώρους, </a:t>
            </a:r>
            <a:br>
              <a:rPr lang="el-GR" sz="2200" dirty="0" smtClean="0"/>
            </a:br>
            <a:r>
              <a:rPr lang="el-GR" sz="2200" dirty="0" smtClean="0"/>
              <a:t>εξηγώντας τον τρόπο λειτουργίας του εργαστηρίου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Picture 2" descr="C:\Users\Teachers\Desktop\ΦΩΤΟ ΣΥΝΕΚΠΑΙΔΕΥΣΗΣ\IMG_20171130_094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330642"/>
            <a:ext cx="1679497" cy="2982910"/>
          </a:xfrm>
          <a:prstGeom prst="rect">
            <a:avLst/>
          </a:prstGeom>
          <a:noFill/>
        </p:spPr>
      </p:pic>
      <p:pic>
        <p:nvPicPr>
          <p:cNvPr id="2051" name="Picture 3" descr="C:\Users\Teachers\Desktop\ΦΩΤΟ ΣΥΝΕΚΠΑΙΔΕΥΣΗΣ\IMG_20171130_094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2146687" cy="3812675"/>
          </a:xfrm>
          <a:prstGeom prst="rect">
            <a:avLst/>
          </a:prstGeom>
          <a:noFill/>
        </p:spPr>
      </p:pic>
      <p:pic>
        <p:nvPicPr>
          <p:cNvPr id="2052" name="Picture 4" descr="C:\Users\Teachers\Desktop\ΦΩΤΟ ΣΥΝΕΚΠΑΙΔΕΥΣΗΣ\IMG_20171130_094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340768"/>
            <a:ext cx="1930663" cy="3429000"/>
          </a:xfrm>
          <a:prstGeom prst="rect">
            <a:avLst/>
          </a:prstGeom>
          <a:noFill/>
        </p:spPr>
      </p:pic>
      <p:pic>
        <p:nvPicPr>
          <p:cNvPr id="2053" name="Picture 5" descr="C:\Users\Teachers\Desktop\ΦΩΤΟ ΣΥΝΕΚΠΑΙΔΕΥΣΗΣ\IMG_20171130_094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437112"/>
            <a:ext cx="3676759" cy="2070161"/>
          </a:xfrm>
          <a:prstGeom prst="rect">
            <a:avLst/>
          </a:prstGeom>
          <a:noFill/>
        </p:spPr>
      </p:pic>
      <p:pic>
        <p:nvPicPr>
          <p:cNvPr id="2054" name="Picture 6" descr="C:\Users\Teachers\Desktop\ΦΩΤΟ ΣΥΝΕΚΠΑΙΔΕΥΣΗΣ\IMG_20171130_094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060848"/>
            <a:ext cx="3420975" cy="1926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Με τις υποδείξεις τους δημιουργούν συνθέσεις φυτών…</a:t>
            </a:r>
            <a:endParaRPr lang="el-GR" dirty="0"/>
          </a:p>
        </p:txBody>
      </p:sp>
      <p:pic>
        <p:nvPicPr>
          <p:cNvPr id="3074" name="Picture 2" descr="C:\Users\Teachers\Desktop\ΦΩΤΟ ΣΥΝΕΚΠΑΙΔΕΥΣΗΣ\IMG_20171130_095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1971206" cy="3501008"/>
          </a:xfrm>
          <a:prstGeom prst="rect">
            <a:avLst/>
          </a:prstGeom>
          <a:noFill/>
        </p:spPr>
      </p:pic>
      <p:pic>
        <p:nvPicPr>
          <p:cNvPr id="3075" name="Picture 3" descr="C:\Users\Teachers\Desktop\ΦΩΤΟ ΣΥΝΕΚΠΑΙΔΕΥΣΗΣ\IMG_20171130_095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96752"/>
            <a:ext cx="2255010" cy="4005064"/>
          </a:xfrm>
          <a:prstGeom prst="rect">
            <a:avLst/>
          </a:prstGeom>
          <a:noFill/>
        </p:spPr>
      </p:pic>
      <p:pic>
        <p:nvPicPr>
          <p:cNvPr id="3076" name="Picture 4" descr="C:\Users\Teachers\Desktop\ΦΩΤΟ ΣΥΝΕΚΠΑΙΔΕΥΣΗΣ\IMG_20171130_095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509120"/>
            <a:ext cx="3932542" cy="2214177"/>
          </a:xfrm>
          <a:prstGeom prst="rect">
            <a:avLst/>
          </a:prstGeom>
          <a:noFill/>
        </p:spPr>
      </p:pic>
      <p:pic>
        <p:nvPicPr>
          <p:cNvPr id="3077" name="Picture 5" descr="C:\Users\Teachers\Desktop\ΦΩΤΟ ΣΥΝΕΚΠΑΙΔΕΥΣΗΣ\IMG_20171130_0955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908720"/>
            <a:ext cx="2002671" cy="3556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/>
          </a:bodyPr>
          <a:lstStyle/>
          <a:p>
            <a:r>
              <a:rPr lang="el-GR" sz="2000" dirty="0" smtClean="0"/>
              <a:t>…και φυτεύουν λουλούδια στους κήπους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098" name="Picture 2" descr="C:\Users\Teachers\Desktop\ΦΩΤΟ ΣΥΝΕΚΠΑΙΔΕΥΣΗΣ\IMG_20171130_100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2448272" cy="4348312"/>
          </a:xfrm>
          <a:prstGeom prst="rect">
            <a:avLst/>
          </a:prstGeom>
          <a:noFill/>
        </p:spPr>
      </p:pic>
      <p:pic>
        <p:nvPicPr>
          <p:cNvPr id="4099" name="Picture 3" descr="C:\Users\Teachers\Desktop\ΦΩΤΟ ΣΥΝΕΚΠΑΙΔΕΥΣΗΣ\IMG_20171130_10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08720"/>
            <a:ext cx="2173923" cy="3861048"/>
          </a:xfrm>
          <a:prstGeom prst="rect">
            <a:avLst/>
          </a:prstGeom>
          <a:noFill/>
        </p:spPr>
      </p:pic>
      <p:pic>
        <p:nvPicPr>
          <p:cNvPr id="4100" name="Picture 4" descr="C:\Users\Teachers\Desktop\ΦΩΤΟ ΣΥΝΕΚΠΑΙΔΕΥΣΗΣ\IMG_20171130_100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20888"/>
            <a:ext cx="2376264" cy="422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l-GR" sz="2200" dirty="0" smtClean="0"/>
              <a:t>Το σημαντικότερο είναι</a:t>
            </a:r>
            <a:br>
              <a:rPr lang="el-GR" sz="2200" dirty="0" smtClean="0"/>
            </a:br>
            <a:r>
              <a:rPr lang="el-GR" sz="2200" dirty="0" smtClean="0"/>
              <a:t> πως έχουν την ευκαιρία </a:t>
            </a:r>
            <a:br>
              <a:rPr lang="el-GR" sz="2200" dirty="0" smtClean="0"/>
            </a:br>
            <a:r>
              <a:rPr lang="el-GR" sz="2200" dirty="0" smtClean="0"/>
              <a:t>να συνομιλήσουν </a:t>
            </a:r>
            <a:br>
              <a:rPr lang="el-GR" sz="2200" dirty="0" smtClean="0"/>
            </a:br>
            <a:r>
              <a:rPr lang="el-GR" sz="2200" dirty="0" smtClean="0"/>
              <a:t>για θέματα κοινού ενδιαφέροντος!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122" name="Picture 2" descr="C:\Users\Teachers\Desktop\ΦΩΤΟ ΣΥΝΕΚΠΑΙΔΕΥΣΗΣ\IMG_20171130_095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132856"/>
            <a:ext cx="1890120" cy="3356992"/>
          </a:xfrm>
          <a:prstGeom prst="rect">
            <a:avLst/>
          </a:prstGeom>
          <a:noFill/>
        </p:spPr>
      </p:pic>
      <p:pic>
        <p:nvPicPr>
          <p:cNvPr id="5123" name="Picture 3" descr="C:\Users\Teachers\Desktop\ΦΩΤΟ ΣΥΝΕΚΠΑΙΔΕΥΣΗΣ\IMG_20171130_100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36912"/>
            <a:ext cx="1971206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Και οι δράσεις συνεχίζονται…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/>
          </a:bodyPr>
          <a:lstStyle/>
          <a:p>
            <a:pPr algn="l"/>
            <a:r>
              <a:rPr lang="el-GR" sz="1800" dirty="0" smtClean="0"/>
              <a:t>Η Διευθύντρια του</a:t>
            </a:r>
            <a:r>
              <a:rPr lang="el-GR" sz="1800" dirty="0" smtClean="0">
                <a:solidFill>
                  <a:schemeClr val="accent2"/>
                </a:solidFill>
              </a:rPr>
              <a:t> </a:t>
            </a:r>
            <a:r>
              <a:rPr lang="el-GR" sz="1800" dirty="0" smtClean="0">
                <a:solidFill>
                  <a:schemeClr val="accent2"/>
                </a:solidFill>
              </a:rPr>
              <a:t>10</a:t>
            </a:r>
            <a:r>
              <a:rPr lang="el-GR" sz="1800" baseline="30000" dirty="0" smtClean="0">
                <a:solidFill>
                  <a:schemeClr val="accent2"/>
                </a:solidFill>
              </a:rPr>
              <a:t>ου</a:t>
            </a:r>
            <a:r>
              <a:rPr lang="el-GR" sz="1800" dirty="0" smtClean="0">
                <a:solidFill>
                  <a:schemeClr val="accent2"/>
                </a:solidFill>
              </a:rPr>
              <a:t> </a:t>
            </a:r>
            <a:r>
              <a:rPr lang="el-GR" sz="1800" dirty="0" smtClean="0">
                <a:solidFill>
                  <a:schemeClr val="accent2"/>
                </a:solidFill>
              </a:rPr>
              <a:t>ΓΕΛ ΠΕΙΡΑΙΑ </a:t>
            </a:r>
            <a:r>
              <a:rPr lang="el-GR" sz="1800" dirty="0" smtClean="0"/>
              <a:t> κυρία </a:t>
            </a:r>
            <a:r>
              <a:rPr lang="el-GR" sz="1800" dirty="0" err="1" smtClean="0"/>
              <a:t>Γασπαράτου</a:t>
            </a:r>
            <a:r>
              <a:rPr lang="el-GR" sz="1800" dirty="0" smtClean="0"/>
              <a:t> Δήμητρα</a:t>
            </a:r>
          </a:p>
          <a:p>
            <a:pPr algn="l"/>
            <a:r>
              <a:rPr lang="el-GR" sz="1800" dirty="0" smtClean="0"/>
              <a:t>Η </a:t>
            </a:r>
            <a:r>
              <a:rPr lang="el-GR" sz="1800" dirty="0" smtClean="0"/>
              <a:t>Διευθύντρια </a:t>
            </a:r>
            <a:r>
              <a:rPr lang="el-GR" sz="1800" dirty="0" smtClean="0"/>
              <a:t>του </a:t>
            </a:r>
            <a:r>
              <a:rPr lang="el-GR" sz="1800" dirty="0" smtClean="0">
                <a:solidFill>
                  <a:schemeClr val="accent2"/>
                </a:solidFill>
              </a:rPr>
              <a:t>ΕΝΙΑΙΟΥ ΕΙΔΙΚΟΥ ΕΠΑΓΓΕΛΜΑΤΙΚΟΥ                                         ΓΥΜΝΑΣΙΟΥ-ΛΥΚΕΙΟΥ ΠΕΙΡΑΙΑ </a:t>
            </a:r>
            <a:r>
              <a:rPr lang="el-GR" sz="1800" dirty="0" smtClean="0"/>
              <a:t>κυρία </a:t>
            </a:r>
            <a:r>
              <a:rPr lang="el-GR" sz="1800" dirty="0" err="1" smtClean="0"/>
              <a:t>Μαυρόγιαννη</a:t>
            </a:r>
            <a:r>
              <a:rPr lang="el-GR" sz="1800" dirty="0" smtClean="0"/>
              <a:t> Μαρία,</a:t>
            </a:r>
          </a:p>
          <a:p>
            <a:pPr algn="l"/>
            <a:r>
              <a:rPr lang="el-GR" sz="1800" dirty="0" smtClean="0"/>
              <a:t>                               οι εκπαιδευτικοί του τομέα Γεωπονίας </a:t>
            </a:r>
          </a:p>
          <a:p>
            <a:pPr algn="l"/>
            <a:r>
              <a:rPr lang="el-GR" sz="1800" dirty="0" smtClean="0"/>
              <a:t> </a:t>
            </a:r>
            <a:r>
              <a:rPr lang="el-GR" sz="1800" dirty="0" smtClean="0"/>
              <a:t>                              κυρία </a:t>
            </a:r>
            <a:r>
              <a:rPr lang="el-GR" sz="1800" dirty="0" err="1" smtClean="0"/>
              <a:t>Μπαρμπεράκη</a:t>
            </a:r>
            <a:r>
              <a:rPr lang="el-GR" sz="1800" dirty="0" smtClean="0"/>
              <a:t> Μαρία και</a:t>
            </a:r>
          </a:p>
          <a:p>
            <a:pPr algn="l"/>
            <a:r>
              <a:rPr lang="el-GR" sz="1800" dirty="0" smtClean="0"/>
              <a:t> </a:t>
            </a:r>
            <a:r>
              <a:rPr lang="el-GR" sz="1800" dirty="0" smtClean="0"/>
              <a:t>                              κυρία Καραγγελή Δήμητρα και</a:t>
            </a:r>
          </a:p>
          <a:p>
            <a:pPr algn="l"/>
            <a:r>
              <a:rPr lang="el-GR" sz="1800" dirty="0" smtClean="0"/>
              <a:t> </a:t>
            </a:r>
            <a:r>
              <a:rPr lang="el-GR" sz="1800" dirty="0" smtClean="0"/>
              <a:t>                              η ψυχολόγος κυρία </a:t>
            </a:r>
            <a:r>
              <a:rPr lang="el-GR" sz="1800" dirty="0" err="1" smtClean="0"/>
              <a:t>Κούρτη</a:t>
            </a:r>
            <a:r>
              <a:rPr lang="el-GR" sz="1800" dirty="0" smtClean="0"/>
              <a:t> </a:t>
            </a:r>
            <a:r>
              <a:rPr lang="el-GR" sz="1800" dirty="0" smtClean="0"/>
              <a:t>Βενετία.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107</Words>
  <Application>Microsoft Office PowerPoint</Application>
  <PresentationFormat>Προβολή στην οθόνη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ΔΡΑΣΕΙΣ  ΕΝΗΜΕΡΩΣΗΣ και  ΕΥΑΙΣΘΗΤΟΠΟΙΗΣΗΣ</vt:lpstr>
      <vt:lpstr>Στα πλαίσια της ενταξιακής εκπαίδευσης,  τα συστεγαζόμενα σχολεία  10ο ΓΕΛ ΠΕΙΡΑΙΑ και  ΕΝΙΑΙΟ ΕΙΔΙΚΟ ΕΠΑΓΓΕΛΜΑΤΙΚΟ ΓΥΜΝΑΣΙΟ-ΛΥΚΕΙΟ ΠΕΙΡΑΙΑ διοργανώνουν  δράσεις  ενημέρωσης και  ευαισθητοποίησης. </vt:lpstr>
      <vt:lpstr>Μαθητές από την Α’ Τάξη του ΓΕΛ  επισκέπτονται το εργαστήριο Γεωπονίας</vt:lpstr>
      <vt:lpstr>Μαθητές της Α’ Τάξης του ΕΝΙΑΙΟΥ ΕΙΔΙΚΟΥ ΕΠΑΓΓΕΛΜΑΤΙΚΟΥ ΓΥΜΝΑΣΙΟΥ-ΛΥΚΕΙΟΥ ΠΕΙΡΑΙΑ τους ξεναγούν στους χώρους,  εξηγώντας τον τρόπο λειτουργίας του εργαστηρίου </vt:lpstr>
      <vt:lpstr>Με τις υποδείξεις τους δημιουργούν συνθέσεις φυτών…</vt:lpstr>
      <vt:lpstr>…και φυτεύουν λουλούδια στους κήπους </vt:lpstr>
      <vt:lpstr>Το σημαντικότερο είναι  πως έχουν την ευκαιρία  να συνομιλήσουν  για θέματα κοινού ενδιαφέροντος! </vt:lpstr>
      <vt:lpstr>Και οι δράσεις συνεχίζονται…</vt:lpstr>
    </vt:vector>
  </TitlesOfParts>
  <Company>TEE Piraeus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Teachers</dc:creator>
  <cp:lastModifiedBy>Teachers</cp:lastModifiedBy>
  <cp:revision>42</cp:revision>
  <dcterms:created xsi:type="dcterms:W3CDTF">2017-11-30T09:03:53Z</dcterms:created>
  <dcterms:modified xsi:type="dcterms:W3CDTF">2017-11-30T11:36:47Z</dcterms:modified>
</cp:coreProperties>
</file>